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95"/>
  </p:normalViewPr>
  <p:slideViewPr>
    <p:cSldViewPr snapToGrid="0" snapToObjects="1">
      <p:cViewPr varScale="1">
        <p:scale>
          <a:sx n="119" d="100"/>
          <a:sy n="119" d="100"/>
        </p:scale>
        <p:origin x="21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76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116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71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03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69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01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55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35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2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252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38133-81EE-1942-B59F-540F9082DD04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E1B17-542C-1C4E-8E98-62C81C2A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79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551" y="1765213"/>
            <a:ext cx="8081319" cy="29498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44096" y="2385473"/>
            <a:ext cx="926757" cy="2341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13" idx="1"/>
          </p:cNvCxnSpPr>
          <p:nvPr/>
        </p:nvCxnSpPr>
        <p:spPr>
          <a:xfrm flipH="1">
            <a:off x="4670855" y="1912070"/>
            <a:ext cx="4310630" cy="473403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981485" y="1727404"/>
            <a:ext cx="2543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Create a new listing.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70637" y="3005733"/>
            <a:ext cx="304801" cy="23416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endCxn id="15" idx="3"/>
          </p:cNvCxnSpPr>
          <p:nvPr/>
        </p:nvCxnSpPr>
        <p:spPr>
          <a:xfrm flipH="1">
            <a:off x="4275438" y="2619633"/>
            <a:ext cx="4706047" cy="50318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981485" y="2434967"/>
            <a:ext cx="2543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Edit a listing.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341339" y="3541639"/>
            <a:ext cx="230661" cy="20245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4572001" y="3142530"/>
            <a:ext cx="4409484" cy="52479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020433" y="2957864"/>
            <a:ext cx="2543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Delete a listing.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4037" y="4376742"/>
            <a:ext cx="292100" cy="266700"/>
          </a:xfrm>
          <a:prstGeom prst="rect">
            <a:avLst/>
          </a:prstGeom>
        </p:spPr>
      </p:pic>
      <p:cxnSp>
        <p:nvCxnSpPr>
          <p:cNvPr id="27" name="Straight Connector 26"/>
          <p:cNvCxnSpPr>
            <a:stCxn id="30" idx="1"/>
            <a:endCxn id="26" idx="0"/>
          </p:cNvCxnSpPr>
          <p:nvPr/>
        </p:nvCxnSpPr>
        <p:spPr>
          <a:xfrm flipH="1">
            <a:off x="7900087" y="3590031"/>
            <a:ext cx="1081398" cy="78671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981485" y="3405365"/>
            <a:ext cx="2543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Approve a booking.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9629" y="4353836"/>
            <a:ext cx="292100" cy="266700"/>
          </a:xfrm>
          <a:prstGeom prst="rect">
            <a:avLst/>
          </a:prstGeom>
        </p:spPr>
      </p:pic>
      <p:cxnSp>
        <p:nvCxnSpPr>
          <p:cNvPr id="33" name="Straight Connector 32"/>
          <p:cNvCxnSpPr/>
          <p:nvPr/>
        </p:nvCxnSpPr>
        <p:spPr>
          <a:xfrm flipH="1">
            <a:off x="8346224" y="4268394"/>
            <a:ext cx="674209" cy="23979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8981485" y="4073131"/>
            <a:ext cx="2543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Reject a booking.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208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89" y="1796527"/>
            <a:ext cx="6989117" cy="250448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1909" y="2354304"/>
            <a:ext cx="292100" cy="266700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 flipH="1" flipV="1">
            <a:off x="7136907" y="2487654"/>
            <a:ext cx="856025" cy="43842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992932" y="2741414"/>
            <a:ext cx="2543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Click to reply to a consumer’s comments.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028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682" y="1791480"/>
            <a:ext cx="7006238" cy="2546197"/>
          </a:xfrm>
          <a:prstGeom prst="rect">
            <a:avLst/>
          </a:prstGeom>
        </p:spPr>
      </p:pic>
      <p:cxnSp>
        <p:nvCxnSpPr>
          <p:cNvPr id="24" name="Straight Connector 23"/>
          <p:cNvCxnSpPr>
            <a:endCxn id="8" idx="3"/>
          </p:cNvCxnSpPr>
          <p:nvPr/>
        </p:nvCxnSpPr>
        <p:spPr>
          <a:xfrm flipH="1">
            <a:off x="6551407" y="2377440"/>
            <a:ext cx="1581374" cy="11961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132781" y="2114082"/>
            <a:ext cx="25430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Enter comment text here and click “Post Reply” button. 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078674" y="2252698"/>
            <a:ext cx="1472733" cy="48871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571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643" y="1688951"/>
            <a:ext cx="7060403" cy="34456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00169" y="2302135"/>
            <a:ext cx="3399417" cy="25925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5" idx="3"/>
          </p:cNvCxnSpPr>
          <p:nvPr/>
        </p:nvCxnSpPr>
        <p:spPr>
          <a:xfrm flipH="1">
            <a:off x="6099586" y="2796988"/>
            <a:ext cx="2345168" cy="80144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444753" y="2562146"/>
            <a:ext cx="25430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Enter in </a:t>
            </a:r>
            <a:r>
              <a:rPr lang="en-US" smtClean="0">
                <a:latin typeface="Arial" charset="0"/>
                <a:ea typeface="Arial" charset="0"/>
                <a:cs typeface="Arial" charset="0"/>
              </a:rPr>
              <a:t>property information and click “List Property”.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815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214" y="1558529"/>
            <a:ext cx="7884108" cy="385389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45167" y="2302135"/>
            <a:ext cx="3833960" cy="28517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5" idx="3"/>
          </p:cNvCxnSpPr>
          <p:nvPr/>
        </p:nvCxnSpPr>
        <p:spPr>
          <a:xfrm flipH="1">
            <a:off x="6179127" y="2796988"/>
            <a:ext cx="2265628" cy="931025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444753" y="2562146"/>
            <a:ext cx="25430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Enter in edited property information and click “Update Property”. 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78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62</Words>
  <Application>Microsoft Macintosh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Vinyas Harish</dc:creator>
  <cp:lastModifiedBy>Vinyas Harish</cp:lastModifiedBy>
  <cp:revision>6</cp:revision>
  <dcterms:created xsi:type="dcterms:W3CDTF">2016-03-31T19:16:55Z</dcterms:created>
  <dcterms:modified xsi:type="dcterms:W3CDTF">2016-03-31T19:41:12Z</dcterms:modified>
</cp:coreProperties>
</file>

<file path=docProps/thumbnail.jpeg>
</file>